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7" r:id="rId4"/>
    <p:sldId id="258" r:id="rId5"/>
    <p:sldId id="259" r:id="rId6"/>
    <p:sldId id="260" r:id="rId7"/>
    <p:sldId id="261"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75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F76C9EBE-3374-4A1B-9E69-3C60996B1EC1}" type="datetimeFigureOut">
              <a:rPr lang="en-IN" smtClean="0"/>
              <a:t>29-06-2019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391DD4B-879F-4DE4-89EC-99DDB75B67ED}" type="slidenum">
              <a:rPr lang="en-IN" smtClean="0"/>
              <a:t>‹#›</a:t>
            </a:fld>
            <a:endParaRPr lang="en-IN"/>
          </a:p>
        </p:txBody>
      </p:sp>
    </p:spTree>
    <p:extLst>
      <p:ext uri="{BB962C8B-B14F-4D97-AF65-F5344CB8AC3E}">
        <p14:creationId xmlns:p14="http://schemas.microsoft.com/office/powerpoint/2010/main" val="391825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F76C9EBE-3374-4A1B-9E69-3C60996B1EC1}" type="datetimeFigureOut">
              <a:rPr lang="en-IN" smtClean="0"/>
              <a:t>29-06-2019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391DD4B-879F-4DE4-89EC-99DDB75B67ED}" type="slidenum">
              <a:rPr lang="en-IN" smtClean="0"/>
              <a:t>‹#›</a:t>
            </a:fld>
            <a:endParaRPr lang="en-IN"/>
          </a:p>
        </p:txBody>
      </p:sp>
    </p:spTree>
    <p:extLst>
      <p:ext uri="{BB962C8B-B14F-4D97-AF65-F5344CB8AC3E}">
        <p14:creationId xmlns:p14="http://schemas.microsoft.com/office/powerpoint/2010/main" val="10825858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F76C9EBE-3374-4A1B-9E69-3C60996B1EC1}" type="datetimeFigureOut">
              <a:rPr lang="en-IN" smtClean="0"/>
              <a:t>29-06-2019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391DD4B-879F-4DE4-89EC-99DDB75B67ED}" type="slidenum">
              <a:rPr lang="en-IN" smtClean="0"/>
              <a:t>‹#›</a:t>
            </a:fld>
            <a:endParaRPr lang="en-IN"/>
          </a:p>
        </p:txBody>
      </p:sp>
    </p:spTree>
    <p:extLst>
      <p:ext uri="{BB962C8B-B14F-4D97-AF65-F5344CB8AC3E}">
        <p14:creationId xmlns:p14="http://schemas.microsoft.com/office/powerpoint/2010/main" val="35953795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F76C9EBE-3374-4A1B-9E69-3C60996B1EC1}" type="datetimeFigureOut">
              <a:rPr lang="en-IN" smtClean="0"/>
              <a:t>29-06-2019</a:t>
            </a:fld>
            <a:endParaRPr lang="en-IN"/>
          </a:p>
        </p:txBody>
      </p:sp>
      <p:sp>
        <p:nvSpPr>
          <p:cNvPr id="5" name="Footer Placeholder 4"/>
          <p:cNvSpPr>
            <a:spLocks noGrp="1"/>
          </p:cNvSpPr>
          <p:nvPr>
            <p:ph type="ftr" sz="quarter" idx="11"/>
          </p:nvPr>
        </p:nvSpPr>
        <p:spPr>
          <a:xfrm>
            <a:off x="2692397" y="5037663"/>
            <a:ext cx="5214635" cy="279400"/>
          </a:xfrm>
        </p:spPr>
        <p:txBody>
          <a:bodyPr/>
          <a:lstStyle/>
          <a:p>
            <a:endParaRPr lang="en-IN"/>
          </a:p>
        </p:txBody>
      </p:sp>
      <p:sp>
        <p:nvSpPr>
          <p:cNvPr id="6" name="Slide Number Placeholder 5"/>
          <p:cNvSpPr>
            <a:spLocks noGrp="1"/>
          </p:cNvSpPr>
          <p:nvPr>
            <p:ph type="sldNum" sz="quarter" idx="12"/>
          </p:nvPr>
        </p:nvSpPr>
        <p:spPr>
          <a:xfrm>
            <a:off x="8956900" y="5037663"/>
            <a:ext cx="551167" cy="279400"/>
          </a:xfrm>
        </p:spPr>
        <p:txBody>
          <a:bodyPr/>
          <a:lstStyle/>
          <a:p>
            <a:fld id="{4391DD4B-879F-4DE4-89EC-99DDB75B67ED}" type="slidenum">
              <a:rPr lang="en-IN" smtClean="0"/>
              <a:t>‹#›</a:t>
            </a:fld>
            <a:endParaRPr lang="en-IN"/>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319299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76C9EBE-3374-4A1B-9E69-3C60996B1EC1}" type="datetimeFigureOut">
              <a:rPr lang="en-IN" smtClean="0"/>
              <a:t>29-06-2019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391DD4B-879F-4DE4-89EC-99DDB75B67ED}" type="slidenum">
              <a:rPr lang="en-IN" smtClean="0"/>
              <a:t>‹#›</a:t>
            </a:fld>
            <a:endParaRPr lang="en-IN"/>
          </a:p>
        </p:txBody>
      </p:sp>
    </p:spTree>
    <p:extLst>
      <p:ext uri="{BB962C8B-B14F-4D97-AF65-F5344CB8AC3E}">
        <p14:creationId xmlns:p14="http://schemas.microsoft.com/office/powerpoint/2010/main" val="9323187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6C9EBE-3374-4A1B-9E69-3C60996B1EC1}" type="datetimeFigureOut">
              <a:rPr lang="en-IN" smtClean="0"/>
              <a:t>29-06-2019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391DD4B-879F-4DE4-89EC-99DDB75B67ED}" type="slidenum">
              <a:rPr lang="en-IN" smtClean="0"/>
              <a:t>‹#›</a:t>
            </a:fld>
            <a:endParaRPr lang="en-IN"/>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092469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76C9EBE-3374-4A1B-9E69-3C60996B1EC1}" type="datetimeFigureOut">
              <a:rPr lang="en-IN" smtClean="0"/>
              <a:t>29-06-2019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391DD4B-879F-4DE4-89EC-99DDB75B67ED}" type="slidenum">
              <a:rPr lang="en-IN" smtClean="0"/>
              <a:t>‹#›</a:t>
            </a:fld>
            <a:endParaRPr lang="en-IN"/>
          </a:p>
        </p:txBody>
      </p:sp>
    </p:spTree>
    <p:extLst>
      <p:ext uri="{BB962C8B-B14F-4D97-AF65-F5344CB8AC3E}">
        <p14:creationId xmlns:p14="http://schemas.microsoft.com/office/powerpoint/2010/main" val="31275640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76C9EBE-3374-4A1B-9E69-3C60996B1EC1}" type="datetimeFigureOut">
              <a:rPr lang="en-IN" smtClean="0"/>
              <a:t>29-06-2019</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4391DD4B-879F-4DE4-89EC-99DDB75B67ED}" type="slidenum">
              <a:rPr lang="en-IN" smtClean="0"/>
              <a:t>‹#›</a:t>
            </a:fld>
            <a:endParaRPr lang="en-IN"/>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825197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76C9EBE-3374-4A1B-9E69-3C60996B1EC1}" type="datetimeFigureOut">
              <a:rPr lang="en-IN" smtClean="0"/>
              <a:t>29-06-2019</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4391DD4B-879F-4DE4-89EC-99DDB75B67ED}" type="slidenum">
              <a:rPr lang="en-IN" smtClean="0"/>
              <a:t>‹#›</a:t>
            </a:fld>
            <a:endParaRPr lang="en-IN"/>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854498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6C9EBE-3374-4A1B-9E69-3C60996B1EC1}" type="datetimeFigureOut">
              <a:rPr lang="en-IN" smtClean="0"/>
              <a:t>29-06-2019</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4391DD4B-879F-4DE4-89EC-99DDB75B67ED}" type="slidenum">
              <a:rPr lang="en-IN" smtClean="0"/>
              <a:t>‹#›</a:t>
            </a:fld>
            <a:endParaRPr lang="en-IN"/>
          </a:p>
        </p:txBody>
      </p:sp>
    </p:spTree>
    <p:extLst>
      <p:ext uri="{BB962C8B-B14F-4D97-AF65-F5344CB8AC3E}">
        <p14:creationId xmlns:p14="http://schemas.microsoft.com/office/powerpoint/2010/main" val="16040743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6C9EBE-3374-4A1B-9E69-3C60996B1EC1}" type="datetimeFigureOut">
              <a:rPr lang="en-IN" smtClean="0"/>
              <a:t>29-06-2019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391DD4B-879F-4DE4-89EC-99DDB75B67ED}" type="slidenum">
              <a:rPr lang="en-IN" smtClean="0"/>
              <a:t>‹#›</a:t>
            </a:fld>
            <a:endParaRPr lang="en-IN"/>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81509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F76C9EBE-3374-4A1B-9E69-3C60996B1EC1}" type="datetimeFigureOut">
              <a:rPr lang="en-IN" smtClean="0"/>
              <a:t>29-06-2019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391DD4B-879F-4DE4-89EC-99DDB75B67ED}" type="slidenum">
              <a:rPr lang="en-IN" smtClean="0"/>
              <a:t>‹#›</a:t>
            </a:fld>
            <a:endParaRPr lang="en-IN"/>
          </a:p>
        </p:txBody>
      </p:sp>
    </p:spTree>
    <p:extLst>
      <p:ext uri="{BB962C8B-B14F-4D97-AF65-F5344CB8AC3E}">
        <p14:creationId xmlns:p14="http://schemas.microsoft.com/office/powerpoint/2010/main" val="22155726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6C9EBE-3374-4A1B-9E69-3C60996B1EC1}" type="datetimeFigureOut">
              <a:rPr lang="en-IN" smtClean="0"/>
              <a:t>29-06-2019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391DD4B-879F-4DE4-89EC-99DDB75B67ED}" type="slidenum">
              <a:rPr lang="en-IN" smtClean="0"/>
              <a:t>‹#›</a:t>
            </a:fld>
            <a:endParaRPr lang="en-IN"/>
          </a:p>
        </p:txBody>
      </p:sp>
    </p:spTree>
    <p:extLst>
      <p:ext uri="{BB962C8B-B14F-4D97-AF65-F5344CB8AC3E}">
        <p14:creationId xmlns:p14="http://schemas.microsoft.com/office/powerpoint/2010/main" val="30422747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6C9EBE-3374-4A1B-9E69-3C60996B1EC1}" type="datetimeFigureOut">
              <a:rPr lang="en-IN" smtClean="0"/>
              <a:t>29-06-2019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391DD4B-879F-4DE4-89EC-99DDB75B67ED}" type="slidenum">
              <a:rPr lang="en-IN" smtClean="0"/>
              <a:t>‹#›</a:t>
            </a:fld>
            <a:endParaRPr lang="en-IN"/>
          </a:p>
        </p:txBody>
      </p:sp>
    </p:spTree>
    <p:extLst>
      <p:ext uri="{BB962C8B-B14F-4D97-AF65-F5344CB8AC3E}">
        <p14:creationId xmlns:p14="http://schemas.microsoft.com/office/powerpoint/2010/main" val="9770822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6C9EBE-3374-4A1B-9E69-3C60996B1EC1}" type="datetimeFigureOut">
              <a:rPr lang="en-IN" smtClean="0"/>
              <a:t>29-06-2019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391DD4B-879F-4DE4-89EC-99DDB75B67ED}" type="slidenum">
              <a:rPr lang="en-IN" smtClean="0"/>
              <a:t>‹#›</a:t>
            </a:fld>
            <a:endParaRPr lang="en-IN"/>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516691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6C9EBE-3374-4A1B-9E69-3C60996B1EC1}" type="datetimeFigureOut">
              <a:rPr lang="en-IN" smtClean="0"/>
              <a:t>29-06-2019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391DD4B-879F-4DE4-89EC-99DDB75B67ED}" type="slidenum">
              <a:rPr lang="en-IN" smtClean="0"/>
              <a:t>‹#›</a:t>
            </a:fld>
            <a:endParaRPr lang="en-IN"/>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819322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6C9EBE-3374-4A1B-9E69-3C60996B1EC1}" type="datetimeFigureOut">
              <a:rPr lang="en-IN" smtClean="0"/>
              <a:t>29-06-2019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391DD4B-879F-4DE4-89EC-99DDB75B67ED}" type="slidenum">
              <a:rPr lang="en-IN" smtClean="0"/>
              <a:t>‹#›</a:t>
            </a:fld>
            <a:endParaRPr lang="en-IN"/>
          </a:p>
        </p:txBody>
      </p:sp>
    </p:spTree>
    <p:extLst>
      <p:ext uri="{BB962C8B-B14F-4D97-AF65-F5344CB8AC3E}">
        <p14:creationId xmlns:p14="http://schemas.microsoft.com/office/powerpoint/2010/main" val="5195708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6C9EBE-3374-4A1B-9E69-3C60996B1EC1}" type="datetimeFigureOut">
              <a:rPr lang="en-IN" smtClean="0"/>
              <a:t>29-06-2019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391DD4B-879F-4DE4-89EC-99DDB75B67ED}" type="slidenum">
              <a:rPr lang="en-IN" smtClean="0"/>
              <a:t>‹#›</a:t>
            </a:fld>
            <a:endParaRPr lang="en-IN"/>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305940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6C9EBE-3374-4A1B-9E69-3C60996B1EC1}" type="datetimeFigureOut">
              <a:rPr lang="en-IN" smtClean="0"/>
              <a:t>29-06-2019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391DD4B-879F-4DE4-89EC-99DDB75B67ED}" type="slidenum">
              <a:rPr lang="en-IN" smtClean="0"/>
              <a:t>‹#›</a:t>
            </a:fld>
            <a:endParaRPr lang="en-IN"/>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172881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76C9EBE-3374-4A1B-9E69-3C60996B1EC1}" type="datetimeFigureOut">
              <a:rPr lang="en-IN" smtClean="0"/>
              <a:t>29-06-2019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391DD4B-879F-4DE4-89EC-99DDB75B67ED}" type="slidenum">
              <a:rPr lang="en-IN" smtClean="0"/>
              <a:t>‹#›</a:t>
            </a:fld>
            <a:endParaRPr lang="en-IN"/>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429822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76C9EBE-3374-4A1B-9E69-3C60996B1EC1}" type="datetimeFigureOut">
              <a:rPr lang="en-IN" smtClean="0"/>
              <a:t>29-06-2019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391DD4B-879F-4DE4-89EC-99DDB75B67ED}" type="slidenum">
              <a:rPr lang="en-IN" smtClean="0"/>
              <a:t>‹#›</a:t>
            </a:fld>
            <a:endParaRPr lang="en-IN"/>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43604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6C9EBE-3374-4A1B-9E69-3C60996B1EC1}" type="datetimeFigureOut">
              <a:rPr lang="en-IN" smtClean="0"/>
              <a:t>29-06-2019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391DD4B-879F-4DE4-89EC-99DDB75B67ED}" type="slidenum">
              <a:rPr lang="en-IN" smtClean="0"/>
              <a:t>‹#›</a:t>
            </a:fld>
            <a:endParaRPr lang="en-IN"/>
          </a:p>
        </p:txBody>
      </p:sp>
    </p:spTree>
    <p:extLst>
      <p:ext uri="{BB962C8B-B14F-4D97-AF65-F5344CB8AC3E}">
        <p14:creationId xmlns:p14="http://schemas.microsoft.com/office/powerpoint/2010/main" val="3207617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F76C9EBE-3374-4A1B-9E69-3C60996B1EC1}" type="datetimeFigureOut">
              <a:rPr lang="en-IN" smtClean="0"/>
              <a:t>29-06-2019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391DD4B-879F-4DE4-89EC-99DDB75B67ED}" type="slidenum">
              <a:rPr lang="en-IN" smtClean="0"/>
              <a:t>‹#›</a:t>
            </a:fld>
            <a:endParaRPr lang="en-IN"/>
          </a:p>
        </p:txBody>
      </p:sp>
    </p:spTree>
    <p:extLst>
      <p:ext uri="{BB962C8B-B14F-4D97-AF65-F5344CB8AC3E}">
        <p14:creationId xmlns:p14="http://schemas.microsoft.com/office/powerpoint/2010/main" val="6272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F76C9EBE-3374-4A1B-9E69-3C60996B1EC1}" type="datetimeFigureOut">
              <a:rPr lang="en-IN" smtClean="0"/>
              <a:t>29-06-2019</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4391DD4B-879F-4DE4-89EC-99DDB75B67ED}" type="slidenum">
              <a:rPr lang="en-IN" smtClean="0"/>
              <a:t>‹#›</a:t>
            </a:fld>
            <a:endParaRPr lang="en-IN"/>
          </a:p>
        </p:txBody>
      </p:sp>
    </p:spTree>
    <p:extLst>
      <p:ext uri="{BB962C8B-B14F-4D97-AF65-F5344CB8AC3E}">
        <p14:creationId xmlns:p14="http://schemas.microsoft.com/office/powerpoint/2010/main" val="32660056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F76C9EBE-3374-4A1B-9E69-3C60996B1EC1}" type="datetimeFigureOut">
              <a:rPr lang="en-IN" smtClean="0"/>
              <a:t>29-06-2019</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4391DD4B-879F-4DE4-89EC-99DDB75B67ED}" type="slidenum">
              <a:rPr lang="en-IN" smtClean="0"/>
              <a:t>‹#›</a:t>
            </a:fld>
            <a:endParaRPr lang="en-IN"/>
          </a:p>
        </p:txBody>
      </p:sp>
    </p:spTree>
    <p:extLst>
      <p:ext uri="{BB962C8B-B14F-4D97-AF65-F5344CB8AC3E}">
        <p14:creationId xmlns:p14="http://schemas.microsoft.com/office/powerpoint/2010/main" val="70826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6C9EBE-3374-4A1B-9E69-3C60996B1EC1}" type="datetimeFigureOut">
              <a:rPr lang="en-IN" smtClean="0"/>
              <a:t>29-06-2019</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4391DD4B-879F-4DE4-89EC-99DDB75B67ED}" type="slidenum">
              <a:rPr lang="en-IN" smtClean="0"/>
              <a:t>‹#›</a:t>
            </a:fld>
            <a:endParaRPr lang="en-IN"/>
          </a:p>
        </p:txBody>
      </p:sp>
    </p:spTree>
    <p:extLst>
      <p:ext uri="{BB962C8B-B14F-4D97-AF65-F5344CB8AC3E}">
        <p14:creationId xmlns:p14="http://schemas.microsoft.com/office/powerpoint/2010/main" val="12909691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6C9EBE-3374-4A1B-9E69-3C60996B1EC1}" type="datetimeFigureOut">
              <a:rPr lang="en-IN" smtClean="0"/>
              <a:t>29-06-2019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391DD4B-879F-4DE4-89EC-99DDB75B67ED}" type="slidenum">
              <a:rPr lang="en-IN" smtClean="0"/>
              <a:t>‹#›</a:t>
            </a:fld>
            <a:endParaRPr lang="en-IN"/>
          </a:p>
        </p:txBody>
      </p:sp>
    </p:spTree>
    <p:extLst>
      <p:ext uri="{BB962C8B-B14F-4D97-AF65-F5344CB8AC3E}">
        <p14:creationId xmlns:p14="http://schemas.microsoft.com/office/powerpoint/2010/main" val="326808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6C9EBE-3374-4A1B-9E69-3C60996B1EC1}" type="datetimeFigureOut">
              <a:rPr lang="en-IN" smtClean="0"/>
              <a:t>29-06-2019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391DD4B-879F-4DE4-89EC-99DDB75B67ED}" type="slidenum">
              <a:rPr lang="en-IN" smtClean="0"/>
              <a:t>‹#›</a:t>
            </a:fld>
            <a:endParaRPr lang="en-IN"/>
          </a:p>
        </p:txBody>
      </p:sp>
    </p:spTree>
    <p:extLst>
      <p:ext uri="{BB962C8B-B14F-4D97-AF65-F5344CB8AC3E}">
        <p14:creationId xmlns:p14="http://schemas.microsoft.com/office/powerpoint/2010/main" val="366106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3.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6C9EBE-3374-4A1B-9E69-3C60996B1EC1}" type="datetimeFigureOut">
              <a:rPr lang="en-IN" smtClean="0"/>
              <a:t>29-06-2019</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91DD4B-879F-4DE4-89EC-99DDB75B67ED}" type="slidenum">
              <a:rPr lang="en-IN" smtClean="0"/>
              <a:t>‹#›</a:t>
            </a:fld>
            <a:endParaRPr lang="en-IN"/>
          </a:p>
        </p:txBody>
      </p:sp>
    </p:spTree>
    <p:extLst>
      <p:ext uri="{BB962C8B-B14F-4D97-AF65-F5344CB8AC3E}">
        <p14:creationId xmlns:p14="http://schemas.microsoft.com/office/powerpoint/2010/main" val="18195949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76C9EBE-3374-4A1B-9E69-3C60996B1EC1}" type="datetimeFigureOut">
              <a:rPr lang="en-IN" smtClean="0"/>
              <a:t>29-06-2019</a:t>
            </a:fld>
            <a:endParaRPr lang="en-IN"/>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IN"/>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391DD4B-879F-4DE4-89EC-99DDB75B67ED}" type="slidenum">
              <a:rPr lang="en-IN" smtClean="0"/>
              <a:t>‹#›</a:t>
            </a:fld>
            <a:endParaRPr lang="en-IN"/>
          </a:p>
        </p:txBody>
      </p:sp>
    </p:spTree>
    <p:extLst>
      <p:ext uri="{BB962C8B-B14F-4D97-AF65-F5344CB8AC3E}">
        <p14:creationId xmlns:p14="http://schemas.microsoft.com/office/powerpoint/2010/main" val="24069746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IN" dirty="0"/>
          </a:p>
        </p:txBody>
      </p:sp>
      <p:sp>
        <p:nvSpPr>
          <p:cNvPr id="3" name="Subtitle 2"/>
          <p:cNvSpPr>
            <a:spLocks noGrp="1"/>
          </p:cNvSpPr>
          <p:nvPr>
            <p:ph type="subTitle" idx="1"/>
          </p:nvPr>
        </p:nvSpPr>
        <p:spPr/>
        <p:txBody>
          <a:bodyPr/>
          <a:lstStyle/>
          <a:p>
            <a:endParaRPr lang="en-IN"/>
          </a:p>
        </p:txBody>
      </p:sp>
    </p:spTree>
    <p:extLst>
      <p:ext uri="{BB962C8B-B14F-4D97-AF65-F5344CB8AC3E}">
        <p14:creationId xmlns:p14="http://schemas.microsoft.com/office/powerpoint/2010/main" val="8257407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2266950"/>
            <a:ext cx="9648825" cy="1527175"/>
          </a:xfrm>
        </p:spPr>
        <p:txBody>
          <a:bodyPr>
            <a:normAutofit fontScale="90000"/>
          </a:bodyPr>
          <a:lstStyle/>
          <a:p>
            <a:r>
              <a:rPr lang="en-US" sz="4800" dirty="0" smtClean="0"/>
              <a:t>             </a:t>
            </a:r>
            <a:r>
              <a:rPr lang="en-US" sz="5400" b="1" dirty="0" smtClean="0">
                <a:solidFill>
                  <a:schemeClr val="tx1"/>
                </a:solidFill>
                <a:latin typeface="Adobe Devanagari" panose="02040503050201020203" pitchFamily="18" charset="0"/>
                <a:cs typeface="Adobe Devanagari" panose="02040503050201020203" pitchFamily="18" charset="0"/>
              </a:rPr>
              <a:t>ENVIRONMENTAL ETHICS</a:t>
            </a:r>
            <a:endParaRPr lang="en-US" sz="5400" b="1" dirty="0">
              <a:solidFill>
                <a:schemeClr val="tx1"/>
              </a:solidFill>
              <a:latin typeface="Adobe Devanagari" panose="02040503050201020203" pitchFamily="18" charset="0"/>
              <a:cs typeface="Adobe Devanagari" panose="02040503050201020203" pitchFamily="18" charset="0"/>
            </a:endParaRPr>
          </a:p>
        </p:txBody>
      </p:sp>
    </p:spTree>
    <p:extLst>
      <p:ext uri="{BB962C8B-B14F-4D97-AF65-F5344CB8AC3E}">
        <p14:creationId xmlns:p14="http://schemas.microsoft.com/office/powerpoint/2010/main" val="19340070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5718" y="600502"/>
            <a:ext cx="9490879" cy="1378423"/>
          </a:xfrm>
        </p:spPr>
        <p:txBody>
          <a:bodyPr/>
          <a:lstStyle/>
          <a:p>
            <a:r>
              <a:rPr lang="en-US" dirty="0" smtClean="0">
                <a:latin typeface="Adobe Devanagari" panose="02040503050201020203" pitchFamily="18" charset="0"/>
                <a:cs typeface="Adobe Devanagari" panose="02040503050201020203" pitchFamily="18" charset="0"/>
              </a:rPr>
              <a:t>UNIT 1 : NATURE OF ETHICS</a:t>
            </a:r>
            <a:endParaRPr lang="en-US" dirty="0">
              <a:latin typeface="Adobe Devanagari" panose="02040503050201020203" pitchFamily="18" charset="0"/>
              <a:cs typeface="Adobe Devanagari" panose="02040503050201020203" pitchFamily="18" charset="0"/>
            </a:endParaRPr>
          </a:p>
        </p:txBody>
      </p:sp>
      <p:sp>
        <p:nvSpPr>
          <p:cNvPr id="3" name="Content Placeholder 2"/>
          <p:cNvSpPr>
            <a:spLocks noGrp="1"/>
          </p:cNvSpPr>
          <p:nvPr>
            <p:ph idx="1"/>
          </p:nvPr>
        </p:nvSpPr>
        <p:spPr>
          <a:xfrm>
            <a:off x="1255594" y="2538484"/>
            <a:ext cx="9641003" cy="3337384"/>
          </a:xfrm>
        </p:spPr>
        <p:txBody>
          <a:bodyPr>
            <a:normAutofit/>
          </a:bodyPr>
          <a:lstStyle/>
          <a:p>
            <a:r>
              <a:rPr lang="en-US" sz="3600" dirty="0" smtClean="0">
                <a:latin typeface="Adobe Devanagari" panose="02040503050201020203" pitchFamily="18" charset="0"/>
                <a:cs typeface="Adobe Devanagari" panose="02040503050201020203" pitchFamily="18" charset="0"/>
              </a:rPr>
              <a:t>DESCRIPTIVE ETHICS, ANTHROPOLOGY AND PSYCHOLOGY</a:t>
            </a:r>
          </a:p>
          <a:p>
            <a:r>
              <a:rPr lang="en-US" sz="3600" dirty="0" smtClean="0">
                <a:latin typeface="Adobe Devanagari" panose="02040503050201020203" pitchFamily="18" charset="0"/>
                <a:cs typeface="Adobe Devanagari" panose="02040503050201020203" pitchFamily="18" charset="0"/>
              </a:rPr>
              <a:t>NORMATIVE ETHICS : PHILOSOPHY AND RELIGION</a:t>
            </a:r>
          </a:p>
          <a:p>
            <a:r>
              <a:rPr lang="en-US" sz="3600" dirty="0" smtClean="0">
                <a:latin typeface="Adobe Devanagari" panose="02040503050201020203" pitchFamily="18" charset="0"/>
                <a:cs typeface="Adobe Devanagari" panose="02040503050201020203" pitchFamily="18" charset="0"/>
              </a:rPr>
              <a:t>META ETHICS</a:t>
            </a:r>
            <a:endParaRPr lang="en-US" sz="3600" dirty="0">
              <a:latin typeface="Adobe Devanagari" panose="02040503050201020203" pitchFamily="18" charset="0"/>
              <a:cs typeface="Adobe Devanagari" panose="02040503050201020203" pitchFamily="18" charset="0"/>
            </a:endParaRPr>
          </a:p>
        </p:txBody>
      </p:sp>
    </p:spTree>
    <p:extLst>
      <p:ext uri="{BB962C8B-B14F-4D97-AF65-F5344CB8AC3E}">
        <p14:creationId xmlns:p14="http://schemas.microsoft.com/office/powerpoint/2010/main" val="31380640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1197" cy="887611"/>
          </a:xfrm>
        </p:spPr>
        <p:txBody>
          <a:bodyPr/>
          <a:lstStyle/>
          <a:p>
            <a:r>
              <a:rPr lang="en-US" dirty="0" smtClean="0"/>
              <a:t>NATURE OF ETHICS</a:t>
            </a:r>
            <a:endParaRPr lang="en-US" dirty="0"/>
          </a:p>
        </p:txBody>
      </p:sp>
      <p:sp>
        <p:nvSpPr>
          <p:cNvPr id="3" name="Content Placeholder 2"/>
          <p:cNvSpPr>
            <a:spLocks noGrp="1"/>
          </p:cNvSpPr>
          <p:nvPr>
            <p:ph idx="1"/>
          </p:nvPr>
        </p:nvSpPr>
        <p:spPr/>
        <p:txBody>
          <a:bodyPr>
            <a:normAutofit lnSpcReduction="10000"/>
          </a:bodyPr>
          <a:lstStyle/>
          <a:p>
            <a:r>
              <a:rPr lang="en-US" cap="all" dirty="0" smtClean="0"/>
              <a:t>Definition </a:t>
            </a:r>
            <a:r>
              <a:rPr lang="en-US" cap="all" dirty="0"/>
              <a:t>of Ethics </a:t>
            </a:r>
            <a:r>
              <a:rPr lang="en-US" cap="all" dirty="0" smtClean="0"/>
              <a:t>:</a:t>
            </a:r>
            <a:endParaRPr lang="en-US" dirty="0"/>
          </a:p>
          <a:p>
            <a:pPr lvl="1"/>
            <a:r>
              <a:rPr lang="en-US" b="1" dirty="0"/>
              <a:t> </a:t>
            </a:r>
            <a:r>
              <a:rPr lang="en-US" b="1" dirty="0" smtClean="0"/>
              <a:t>   </a:t>
            </a:r>
            <a:r>
              <a:rPr lang="en-US" dirty="0"/>
              <a:t>The word ‘Ethics’ is derived from the Greek adjective ‘</a:t>
            </a:r>
            <a:r>
              <a:rPr lang="en-US" dirty="0" err="1"/>
              <a:t>ethica</a:t>
            </a:r>
            <a:r>
              <a:rPr lang="en-US" dirty="0" smtClean="0"/>
              <a:t>’. </a:t>
            </a:r>
            <a:r>
              <a:rPr lang="en-US" dirty="0"/>
              <a:t>‘Ethos’ means habits. Ethics is also called ‘Moral Philosophy</a:t>
            </a:r>
            <a:r>
              <a:rPr lang="en-US" dirty="0" smtClean="0"/>
              <a:t>’.</a:t>
            </a:r>
          </a:p>
          <a:p>
            <a:pPr lvl="1"/>
            <a:r>
              <a:rPr lang="en-US" dirty="0"/>
              <a:t>Ethics’ means the science of customs or habits men. It is the science of the habitual conduct of men. Habits are expression of settled disposition of the will or </a:t>
            </a:r>
            <a:r>
              <a:rPr lang="en-US" dirty="0" smtClean="0"/>
              <a:t>character..</a:t>
            </a:r>
          </a:p>
          <a:p>
            <a:pPr lvl="1"/>
            <a:r>
              <a:rPr lang="en-US" dirty="0"/>
              <a:t>Ethics is the science of character and conduct</a:t>
            </a:r>
            <a:r>
              <a:rPr lang="en-US" dirty="0" smtClean="0"/>
              <a:t>.</a:t>
            </a:r>
            <a:r>
              <a:rPr lang="en-US" dirty="0"/>
              <a:t> </a:t>
            </a:r>
            <a:r>
              <a:rPr lang="en-US" dirty="0" smtClean="0"/>
              <a:t>.</a:t>
            </a:r>
          </a:p>
          <a:p>
            <a:pPr lvl="1"/>
            <a:r>
              <a:rPr lang="en-US" dirty="0" smtClean="0"/>
              <a:t> </a:t>
            </a:r>
            <a:r>
              <a:rPr lang="en-US" dirty="0"/>
              <a:t>Ethics is the science of rightness and wrongness of conduct. Conduct is purposive action, which involves choice and will. It the expression of character which is a settled habit of will.</a:t>
            </a:r>
            <a:endParaRPr lang="en-US" dirty="0" smtClean="0"/>
          </a:p>
          <a:p>
            <a:pPr lvl="1"/>
            <a:endParaRPr lang="en-US" dirty="0"/>
          </a:p>
          <a:p>
            <a:pPr lvl="1"/>
            <a:endParaRPr lang="en-US" dirty="0"/>
          </a:p>
        </p:txBody>
      </p:sp>
    </p:spTree>
    <p:extLst>
      <p:ext uri="{BB962C8B-B14F-4D97-AF65-F5344CB8AC3E}">
        <p14:creationId xmlns:p14="http://schemas.microsoft.com/office/powerpoint/2010/main" val="28730848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cap="all" dirty="0" smtClean="0"/>
              <a:t/>
            </a:r>
            <a:br>
              <a:rPr lang="en-US" cap="all" dirty="0" smtClean="0"/>
            </a:br>
            <a:r>
              <a:rPr lang="en-US" cap="all" dirty="0" smtClean="0"/>
              <a:t>Definition </a:t>
            </a:r>
            <a:r>
              <a:rPr lang="en-US" cap="all" dirty="0"/>
              <a:t>of Ethics :</a:t>
            </a:r>
            <a:r>
              <a:rPr lang="en-US" dirty="0"/>
              <a:t/>
            </a:r>
            <a:br>
              <a:rPr lang="en-US" dirty="0"/>
            </a:br>
            <a:endParaRPr lang="en-US" dirty="0"/>
          </a:p>
        </p:txBody>
      </p:sp>
      <p:sp>
        <p:nvSpPr>
          <p:cNvPr id="3" name="Content Placeholder 2"/>
          <p:cNvSpPr>
            <a:spLocks noGrp="1"/>
          </p:cNvSpPr>
          <p:nvPr>
            <p:ph idx="1"/>
          </p:nvPr>
        </p:nvSpPr>
        <p:spPr/>
        <p:txBody>
          <a:bodyPr/>
          <a:lstStyle/>
          <a:p>
            <a:r>
              <a:rPr lang="en-US" dirty="0"/>
              <a:t>Ethics is science of the Highest Good. It is the science of </a:t>
            </a:r>
            <a:r>
              <a:rPr lang="en-US" dirty="0" smtClean="0"/>
              <a:t>morality.</a:t>
            </a:r>
          </a:p>
          <a:p>
            <a:r>
              <a:rPr lang="en-US" dirty="0"/>
              <a:t> It is concerned with evaluation of conduct with reference to an ideal. It seeks to</a:t>
            </a:r>
            <a:r>
              <a:rPr lang="en-US" b="1" dirty="0"/>
              <a:t> </a:t>
            </a:r>
            <a:r>
              <a:rPr lang="en-US" dirty="0"/>
              <a:t>determine the supreme ideal involved </a:t>
            </a:r>
            <a:r>
              <a:rPr lang="en-US" dirty="0" smtClean="0"/>
              <a:t>human </a:t>
            </a:r>
            <a:r>
              <a:rPr lang="en-US" dirty="0"/>
              <a:t>conduct. It seeks to teach us how we can pass correct moral judgments upon human conduct, consider it as right or wrong, with reference to the supreme ideal of human </a:t>
            </a:r>
            <a:r>
              <a:rPr lang="en-US" dirty="0" smtClean="0"/>
              <a:t>life.</a:t>
            </a:r>
          </a:p>
          <a:p>
            <a:r>
              <a:rPr lang="en-US" dirty="0"/>
              <a:t> Mackenzie defines Ethics as “the study of what is right or good in human</a:t>
            </a:r>
            <a:r>
              <a:rPr lang="en-US" b="1" dirty="0"/>
              <a:t> </a:t>
            </a:r>
            <a:r>
              <a:rPr lang="en-US" dirty="0"/>
              <a:t>conduct” or the “science of the ideal involved in human life”. </a:t>
            </a:r>
          </a:p>
        </p:txBody>
      </p:sp>
    </p:spTree>
    <p:extLst>
      <p:ext uri="{BB962C8B-B14F-4D97-AF65-F5344CB8AC3E}">
        <p14:creationId xmlns:p14="http://schemas.microsoft.com/office/powerpoint/2010/main" val="37571555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cap="all" dirty="0"/>
              <a:t>The Nature of Ethics </a:t>
            </a:r>
            <a:endParaRPr lang="en-US" dirty="0"/>
          </a:p>
        </p:txBody>
      </p:sp>
      <p:sp>
        <p:nvSpPr>
          <p:cNvPr id="3" name="Content Placeholder 2"/>
          <p:cNvSpPr>
            <a:spLocks noGrp="1"/>
          </p:cNvSpPr>
          <p:nvPr>
            <p:ph idx="1"/>
          </p:nvPr>
        </p:nvSpPr>
        <p:spPr>
          <a:xfrm>
            <a:off x="1295401" y="2429301"/>
            <a:ext cx="9601195" cy="3446567"/>
          </a:xfrm>
        </p:spPr>
        <p:txBody>
          <a:bodyPr>
            <a:normAutofit fontScale="92500" lnSpcReduction="10000"/>
          </a:bodyPr>
          <a:lstStyle/>
          <a:p>
            <a:r>
              <a:rPr lang="en-US" b="1" dirty="0" smtClean="0"/>
              <a:t> ETHICS A NORMATIVE SCIENCE:</a:t>
            </a:r>
          </a:p>
          <a:p>
            <a:pPr lvl="1"/>
            <a:r>
              <a:rPr lang="en-US" dirty="0"/>
              <a:t>It deals with human conduct together with the inner volitions and their motives systematically. </a:t>
            </a:r>
          </a:p>
          <a:p>
            <a:pPr lvl="1"/>
            <a:r>
              <a:rPr lang="en-US" dirty="0" smtClean="0"/>
              <a:t>It is a science in so far as it depends upon observation, classification, and explanation of human conduct with reference to an ideal. </a:t>
            </a:r>
          </a:p>
          <a:p>
            <a:pPr lvl="1"/>
            <a:r>
              <a:rPr lang="en-US" dirty="0"/>
              <a:t>It is concerned with judgment upon conduct, its rightness or wrongness. </a:t>
            </a:r>
          </a:p>
          <a:p>
            <a:pPr lvl="1"/>
            <a:r>
              <a:rPr lang="en-US" dirty="0"/>
              <a:t>It passes judgment of value upon human actions with reference to the moral ideal. It is not concerned with judgments of fact, but with judgments of value. Judgments of fact are judgments of what is. Judgments of value are judgments of what ought to </a:t>
            </a:r>
            <a:r>
              <a:rPr lang="en-US" dirty="0" smtClean="0"/>
              <a:t>be.</a:t>
            </a:r>
            <a:r>
              <a:rPr lang="en-US" dirty="0"/>
              <a:t/>
            </a:r>
            <a:br>
              <a:rPr lang="en-US" dirty="0"/>
            </a:br>
            <a:endParaRPr lang="en-US" dirty="0"/>
          </a:p>
        </p:txBody>
      </p:sp>
    </p:spTree>
    <p:extLst>
      <p:ext uri="{BB962C8B-B14F-4D97-AF65-F5344CB8AC3E}">
        <p14:creationId xmlns:p14="http://schemas.microsoft.com/office/powerpoint/2010/main" val="2358686068"/>
      </p:ext>
    </p:extLst>
  </p:cSld>
  <p:clrMapOvr>
    <a:masterClrMapping/>
  </p:clrMapOvr>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otalTime>0</TotalTime>
  <Words>356</Words>
  <Application>Microsoft Office PowerPoint</Application>
  <PresentationFormat>Widescreen</PresentationFormat>
  <Paragraphs>21</Paragraphs>
  <Slides>6</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6</vt:i4>
      </vt:variant>
    </vt:vector>
  </HeadingPairs>
  <TitlesOfParts>
    <vt:vector size="13" baseType="lpstr">
      <vt:lpstr>Adobe Devanagari</vt:lpstr>
      <vt:lpstr>Arial</vt:lpstr>
      <vt:lpstr>Calibri</vt:lpstr>
      <vt:lpstr>Calibri Light</vt:lpstr>
      <vt:lpstr>Garamond</vt:lpstr>
      <vt:lpstr>Office Theme</vt:lpstr>
      <vt:lpstr>Organic</vt:lpstr>
      <vt:lpstr>PowerPoint Presentation</vt:lpstr>
      <vt:lpstr>             ENVIRONMENTAL ETHICS</vt:lpstr>
      <vt:lpstr>UNIT 1 : NATURE OF ETHICS</vt:lpstr>
      <vt:lpstr>NATURE OF ETHICS</vt:lpstr>
      <vt:lpstr> Definition of Ethics : </vt:lpstr>
      <vt:lpstr>The Nature of Ethics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Shania D'souza</dc:creator>
  <cp:lastModifiedBy>Shania D'souza</cp:lastModifiedBy>
  <cp:revision>1</cp:revision>
  <dcterms:created xsi:type="dcterms:W3CDTF">2019-06-29T05:33:45Z</dcterms:created>
  <dcterms:modified xsi:type="dcterms:W3CDTF">2019-06-29T05:34:05Z</dcterms:modified>
</cp:coreProperties>
</file>