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E529E-E18B-44A1-8CC7-83BD235EE0FB}" type="datetimeFigureOut">
              <a:rPr lang="en-US" smtClean="0"/>
              <a:pPr/>
              <a:t>17-Aug-16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8490-B0F8-4ED5-BF3E-80E07140B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 II – Classification Of Capital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Meaning:-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-It is the basic requirement of a business.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-It means amount of money or funds invested in the business.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-It may be used as fixed capital or working capital.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-It is required for the promotion, for orderly functioning and also for the growth, expansion and diversification of business activities.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-Inadequate capital creates problems and difficulties for the business and also adversely affect profitability of the enterprise.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-It is the Kingpin of modern business as modern business is capital intensive and needs regular/continuous financial support.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Features of Working Capital:-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Useful for meeting regular needs.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Needed for short term.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It depends on various factors.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Fluctuating nature.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Easily convertible.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Ensures orderly working.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Collected from different 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Factors determining/affecting Working Capital:-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Nature/type of business.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Size of business unit.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Nature of operating cycle.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Time consumed in manufacturing process.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Speed of circulating capital.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Position of business cycle.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Seasonal variations.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Cash requirement.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Advantages/Benefits/Importance/Significance of adequate Working Capital:-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Continuity in business operations.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Higher efficiency.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Ability to face competition.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Ability to face seasonal fluctuations.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Ability to make payments.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Increases credit worthiness.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Working Capital:-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Permanent Working capital.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 Initial Working Capital.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B. Regular Working Capital.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Variable Working Capital.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 Seasonal Working Capital.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B. Special Working Capital.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Capital:-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Promotional Capital (Capital for Business Promotion).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Long Term Capital/ Fixed Capital.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Short Term Capital/ Working Capital.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Development Capital (Capital for Business Expansion and growth).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Factors determining Capital Requirements:-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Nature of Business Activity.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Size of the business unit.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Nature of product.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Technology used in manufacturing.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Position of business cycle.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Location of the business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lnSpcReduction="10000"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Fixed Capital:-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-It is a part of the total capital of a business unit and is used for buying, maintaining and replacing fixed assets such as land, buildings, machinery, plant, furniture, vehicles, etc.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-In initial stages it is required for setting up production activities since manufacturing will not be possible without investment in fixed assets.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-In addition, it is also required for expansion,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modernisation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diversification activities.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 of  Fixed Capital - B. O. Wheeler – “Fixed capital is invested in fixed or long-run assets. The amount of fixed capital needed, therefore varies directly with the amount of fixed assets owned or used by a business unit.”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Features of Fixed Capital:-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Needed for meeting long term needs.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Needs long term planning.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Needed at initial period.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Collected from various sources.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Requirement is variable.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Appreciation/depreciation possible.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Low liquidity.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Permanent nature.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Factors determining /affecting fixed capital requirements:-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Nature of business activity.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Size of business unit.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Scale of operations.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Type of product manufactured.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Method of manufacturing.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Method of acquiring fixed assets.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Scope of activities undertaken.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Government subsidies.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Importance/Benefits/Advantages of adequate fixed capital:-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Provides basic requirement of business.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Raises efficiency.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Supports expansion and diversification activities.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Facilitates replacement of old and obsolete assets.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Ensures long run stability and profitability.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Ensures lower cost of borrowed funds.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Sources of Fixed Capital:-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Issue of equity shares.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Issue of preference shares.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Issue of debentures.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Ploughing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back of profits.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Loans from financial institutions.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Bank loans.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Lease financing.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Working Capital:-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-It is required for meeting day to day or regular needs of the business unit.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required for the short term as it is recovered from the sale price of goods and services.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as important as fixed capital.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required for purchase of raw materials, payment of wages and other regular expenses like electricity, water charges, etc.</a:t>
            </a:r>
          </a:p>
          <a:p>
            <a:pPr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indicates revolving or circulating flow of cash starting with cash paid for purchase of material and ending with cash receipt after the sale of finished goods. </a:t>
            </a:r>
          </a:p>
          <a:p>
            <a:pPr algn="l">
              <a:buFontTx/>
              <a:buChar char="-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Definition-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Shubin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“Working capital is the amount of funds necessary to cover the cost of operating the enterprise. Working capital in a going concern is a revolving fund, it consists of cash receipts from sales which are used to cover the cost of current operations.”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861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II – Classification Of Capital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 – Classification Of Capital</dc:title>
  <dc:creator>Sahil K. H. Sawkar</dc:creator>
  <cp:lastModifiedBy>Sahil K. H. Sawkar</cp:lastModifiedBy>
  <cp:revision>24</cp:revision>
  <dcterms:created xsi:type="dcterms:W3CDTF">2016-07-05T02:50:08Z</dcterms:created>
  <dcterms:modified xsi:type="dcterms:W3CDTF">2016-08-17T15:56:49Z</dcterms:modified>
</cp:coreProperties>
</file>